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vishnu-46/To-do-Planner.git"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“TO-DO PLANNER”</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10215154" y="287382"/>
            <a:ext cx="1053738" cy="37634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To-Do Planner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69669" y="1088570"/>
            <a:ext cx="4781005" cy="1446566"/>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b="0" i="0" dirty="0">
                <a:solidFill>
                  <a:schemeClr val="bg1"/>
                </a:solidFill>
                <a:effectLst/>
                <a:latin typeface="Times New Roman" panose="02020603050405020304" pitchFamily="18" charset="0"/>
                <a:cs typeface="Times New Roman" panose="02020603050405020304" pitchFamily="18" charset="0"/>
              </a:rPr>
              <a:t>A to-do planner is a valuable tool for organizing tasks, appointments, and goals, helping individuals manage their time efficiently and reduce stress. </a:t>
            </a:r>
          </a:p>
          <a:p>
            <a:pPr marL="285750" lvl="0" indent="-285750" algn="l" rtl="0">
              <a:lnSpc>
                <a:spcPct val="100000"/>
              </a:lnSpc>
              <a:spcBef>
                <a:spcPts val="0"/>
              </a:spcBef>
              <a:spcAft>
                <a:spcPts val="0"/>
              </a:spcAft>
              <a:buClr>
                <a:schemeClr val="lt1"/>
              </a:buClr>
              <a:buSzPts val="1400"/>
              <a:buFont typeface="EB Garamond Medium"/>
              <a:buChar char="▪"/>
            </a:pPr>
            <a:r>
              <a:rPr lang="en-US" b="0" i="0" dirty="0">
                <a:solidFill>
                  <a:schemeClr val="bg1"/>
                </a:solidFill>
                <a:effectLst/>
                <a:latin typeface="Times New Roman" panose="02020603050405020304" pitchFamily="18" charset="0"/>
                <a:cs typeface="Times New Roman" panose="02020603050405020304" pitchFamily="18" charset="0"/>
              </a:rPr>
              <a:t>It offers a clear roadmap for daily and long-term tasks, enhancing productivity and focus in both personal and professional settings.</a:t>
            </a:r>
            <a:endParaRPr dirty="0">
              <a:solidFill>
                <a:schemeClr val="bg1"/>
              </a:solidFill>
              <a:latin typeface="Times New Roman" panose="02020603050405020304" pitchFamily="18" charset="0"/>
              <a:ea typeface="EB Garamond Medium"/>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5011858" y="547548"/>
            <a:ext cx="4548587" cy="2115356"/>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21687616"/>
              </p:ext>
            </p:extLst>
          </p:nvPr>
        </p:nvGraphicFramePr>
        <p:xfrm>
          <a:off x="144711" y="2608364"/>
          <a:ext cx="4279244" cy="1981050"/>
        </p:xfrm>
        <a:graphic>
          <a:graphicData uri="http://schemas.openxmlformats.org/drawingml/2006/table">
            <a:tbl>
              <a:tblPr>
                <a:noFill/>
                <a:tableStyleId>{E1B0B87E-BAB3-4EDD-83A3-26742FE373EF}</a:tableStyleId>
              </a:tblPr>
              <a:tblGrid>
                <a:gridCol w="1649255">
                  <a:extLst>
                    <a:ext uri="{9D8B030D-6E8A-4147-A177-3AD203B41FA5}">
                      <a16:colId xmlns:a16="http://schemas.microsoft.com/office/drawing/2014/main" val="20000"/>
                    </a:ext>
                  </a:extLst>
                </a:gridCol>
                <a:gridCol w="1815717">
                  <a:extLst>
                    <a:ext uri="{9D8B030D-6E8A-4147-A177-3AD203B41FA5}">
                      <a16:colId xmlns:a16="http://schemas.microsoft.com/office/drawing/2014/main" val="20001"/>
                    </a:ext>
                  </a:extLst>
                </a:gridCol>
                <a:gridCol w="814272">
                  <a:extLst>
                    <a:ext uri="{9D8B030D-6E8A-4147-A177-3AD203B41FA5}">
                      <a16:colId xmlns:a16="http://schemas.microsoft.com/office/drawing/2014/main" val="20002"/>
                    </a:ext>
                  </a:extLst>
                </a:gridCol>
              </a:tblGrid>
              <a:tr h="38530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85302">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au721220205011</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GOPINATH J</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CB2_5</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385302">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u="none" strike="noStrike" cap="none" dirty="0">
                          <a:solidFill>
                            <a:schemeClr val="bg1"/>
                          </a:solidFill>
                        </a:rPr>
                        <a:t>au721220205063</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VISHNU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CB2_5</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2"/>
                  </a:ext>
                </a:extLst>
              </a:tr>
              <a:tr h="385302">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u="none" strike="noStrike" cap="none" dirty="0">
                          <a:solidFill>
                            <a:schemeClr val="bg1"/>
                          </a:solidFill>
                        </a:rPr>
                        <a:t>au721220205304</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KISHANKUMAR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CB2_5</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385302">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u="none" strike="noStrike" cap="none" dirty="0">
                          <a:solidFill>
                            <a:schemeClr val="bg1"/>
                          </a:solidFill>
                        </a:rPr>
                        <a:t>au721220205305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SYED ASHRAF N</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CB2_5</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4247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8786948" y="1994262"/>
            <a:ext cx="357051" cy="3149237"/>
          </a:xfrm>
          <a:prstGeom prst="rect">
            <a:avLst/>
          </a:prstGeom>
          <a:noFill/>
          <a:ln>
            <a:noFill/>
          </a:ln>
        </p:spPr>
      </p:pic>
      <p:sp>
        <p:nvSpPr>
          <p:cNvPr id="1860" name="Google Shape;1860;g2139e008f02_0_0"/>
          <p:cNvSpPr txBox="1"/>
          <p:nvPr/>
        </p:nvSpPr>
        <p:spPr>
          <a:xfrm>
            <a:off x="546804" y="3117669"/>
            <a:ext cx="2629800" cy="4247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FAD2A445-27D8-D7CE-3D4E-6F219CEF2A99}"/>
              </a:ext>
            </a:extLst>
          </p:cNvPr>
          <p:cNvSpPr txBox="1"/>
          <p:nvPr/>
        </p:nvSpPr>
        <p:spPr>
          <a:xfrm>
            <a:off x="546805" y="661851"/>
            <a:ext cx="4321286" cy="2129237"/>
          </a:xfrm>
          <a:prstGeom prst="rect">
            <a:avLst/>
          </a:prstGeom>
          <a:noFill/>
        </p:spPr>
        <p:txBody>
          <a:bodyPr wrap="square">
            <a:spAutoFit/>
          </a:bodyPr>
          <a:lstStyle/>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US" sz="1800" i="0" u="none" strike="noStrike" cap="none" dirty="0">
                <a:solidFill>
                  <a:srgbClr val="000000"/>
                </a:solidFill>
                <a:latin typeface="EB Garamond"/>
                <a:ea typeface="EB Garamond"/>
                <a:cs typeface="EB Garamond"/>
                <a:sym typeface="EB Garamond"/>
              </a:rPr>
              <a:t>Set Up Your D</a:t>
            </a:r>
            <a:r>
              <a:rPr lang="en-US" sz="1800" dirty="0">
                <a:latin typeface="EB Garamond"/>
                <a:ea typeface="EB Garamond"/>
                <a:cs typeface="EB Garamond"/>
                <a:sym typeface="EB Garamond"/>
              </a:rPr>
              <a:t>evelopment Environment </a:t>
            </a:r>
            <a:endParaRPr lang="en-US" sz="1800" i="0" u="none" strike="noStrike" cap="none" dirty="0">
              <a:solidFill>
                <a:srgbClr val="000000"/>
              </a:solidFill>
              <a:latin typeface="EB Garamond"/>
              <a:ea typeface="EB Garamond"/>
              <a:cs typeface="EB Garamond"/>
              <a:sym typeface="EB Garamond"/>
            </a:endParaRP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US" sz="1800" i="0" u="none" strike="noStrike" cap="none" dirty="0">
                <a:solidFill>
                  <a:srgbClr val="000000"/>
                </a:solidFill>
                <a:latin typeface="EB Garamond"/>
                <a:ea typeface="EB Garamond"/>
                <a:cs typeface="EB Garamond"/>
                <a:sym typeface="EB Garamond"/>
              </a:rPr>
              <a:t>Set Up Your HTML Structure</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US" sz="1800" i="0" u="none" strike="noStrike" cap="none" dirty="0">
                <a:solidFill>
                  <a:srgbClr val="000000"/>
                </a:solidFill>
                <a:latin typeface="EB Garamond"/>
                <a:ea typeface="EB Garamond"/>
                <a:cs typeface="EB Garamond"/>
                <a:sym typeface="EB Garamond"/>
              </a:rPr>
              <a:t>Add Bootstrap for Styling</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US" sz="1800" i="0" u="none" strike="noStrike" cap="none" dirty="0">
                <a:solidFill>
                  <a:srgbClr val="000000"/>
                </a:solidFill>
                <a:latin typeface="EB Garamond"/>
                <a:ea typeface="EB Garamond"/>
                <a:cs typeface="EB Garamond"/>
                <a:sym typeface="EB Garamond"/>
              </a:rPr>
              <a:t>Apply Customized CSS</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US" sz="1800" i="0" u="none" strike="noStrike" cap="none" dirty="0">
                <a:solidFill>
                  <a:srgbClr val="000000"/>
                </a:solidFill>
                <a:latin typeface="EB Garamond"/>
                <a:ea typeface="EB Garamond"/>
                <a:cs typeface="EB Garamond"/>
                <a:sym typeface="EB Garamond"/>
              </a:rPr>
              <a:t>JavaScript for User Interaction</a:t>
            </a:r>
          </a:p>
        </p:txBody>
      </p:sp>
      <p:sp>
        <p:nvSpPr>
          <p:cNvPr id="5" name="TextBox 4">
            <a:extLst>
              <a:ext uri="{FF2B5EF4-FFF2-40B4-BE49-F238E27FC236}">
                <a16:creationId xmlns:a16="http://schemas.microsoft.com/office/drawing/2014/main" id="{46DD2304-579F-26A2-51FA-E9B59BE58B94}"/>
              </a:ext>
            </a:extLst>
          </p:cNvPr>
          <p:cNvSpPr txBox="1"/>
          <p:nvPr/>
        </p:nvSpPr>
        <p:spPr>
          <a:xfrm>
            <a:off x="546804" y="3474720"/>
            <a:ext cx="8050392" cy="1569660"/>
          </a:xfrm>
          <a:prstGeom prst="rect">
            <a:avLst/>
          </a:prstGeom>
          <a:noFill/>
        </p:spPr>
        <p:txBody>
          <a:bodyPr wrap="square">
            <a:spAutoFit/>
          </a:bodyPr>
          <a:lstStyle/>
          <a:p>
            <a:pPr marL="0" marR="0" lvl="0" indent="0" algn="just" rtl="0">
              <a:lnSpc>
                <a:spcPct val="100000"/>
              </a:lnSpc>
              <a:spcBef>
                <a:spcPts val="0"/>
              </a:spcBef>
              <a:spcAft>
                <a:spcPts val="0"/>
              </a:spcAft>
              <a:buClr>
                <a:srgbClr val="000000"/>
              </a:buClr>
              <a:buSzPts val="1800"/>
              <a:buFont typeface="Arial"/>
              <a:buNone/>
            </a:pPr>
            <a:r>
              <a:rPr lang="en-US" sz="1600" b="0" i="0" dirty="0">
                <a:solidFill>
                  <a:srgbClr val="374151"/>
                </a:solidFill>
                <a:effectLst/>
                <a:latin typeface="EB Garamond" panose="00000500000000000000" pitchFamily="2" charset="0"/>
                <a:ea typeface="EB Garamond" panose="00000500000000000000" pitchFamily="2" charset="0"/>
              </a:rPr>
              <a:t>To complete your project with HTML, Bootstrap, and CSS, you'll structure your web page with HTML, then enhance its design and functionality using Bootstrap, and customize its visual aspects with CSS. This combination ensures a responsive design that looks great on various devices. Thorough testing, debugging, and optimization are essential for a smooth user experience. Focus on user-friendly navigation, populate your project with engaging content, seek feedback, and finally, deploy it online for users to access</a:t>
            </a:r>
            <a:endParaRPr lang="en-US" sz="1600" i="0" u="none" strike="noStrike" cap="none" dirty="0">
              <a:solidFill>
                <a:srgbClr val="000000"/>
              </a:solidFill>
              <a:latin typeface="EB Garamond" panose="00000500000000000000" pitchFamily="2" charset="0"/>
              <a:ea typeface="EB Garamond" panose="00000500000000000000" pitchFamily="2" charset="0"/>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5" name="Text Placeholder 4">
            <a:extLst>
              <a:ext uri="{FF2B5EF4-FFF2-40B4-BE49-F238E27FC236}">
                <a16:creationId xmlns:a16="http://schemas.microsoft.com/office/drawing/2014/main" id="{CED96EB8-C508-193C-98B1-B0609591523F}"/>
              </a:ext>
            </a:extLst>
          </p:cNvPr>
          <p:cNvSpPr>
            <a:spLocks noGrp="1" noChangeArrowheads="1"/>
          </p:cNvSpPr>
          <p:nvPr>
            <p:ph type="body" idx="2"/>
          </p:nvPr>
        </p:nvSpPr>
        <p:spPr bwMode="auto">
          <a:xfrm>
            <a:off x="3997234" y="2080925"/>
            <a:ext cx="30480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2"/>
                </a:solidFill>
                <a:effectLst/>
                <a:latin typeface="Public Sans" panose="020B0604020202020204" charset="0"/>
                <a:cs typeface="Arial" panose="020B0604020202020204" pitchFamily="34" charset="0"/>
                <a:hlinkClick r:id="rId3">
                  <a:extLst>
                    <a:ext uri="{A12FA001-AC4F-418D-AE19-62706E023703}">
                      <ahyp:hlinkClr xmlns:ahyp="http://schemas.microsoft.com/office/drawing/2018/hyperlinkcolor" val="tx"/>
                    </a:ext>
                  </a:extLst>
                </a:hlinkClick>
              </a:rPr>
              <a:t>https://github.com/vish</a:t>
            </a:r>
            <a:r>
              <a:rPr kumimoji="0" lang="en-US" altLang="en-US" i="0" u="none" strike="noStrike" cap="none" normalizeH="0" baseline="0" dirty="0">
                <a:ln>
                  <a:noFill/>
                </a:ln>
                <a:solidFill>
                  <a:schemeClr val="tx2"/>
                </a:solidFill>
                <a:effectLst/>
                <a:latin typeface="Public Sans" panose="020B0604020202020204" charset="0"/>
                <a:cs typeface="Arial" panose="020B0604020202020204" pitchFamily="34" charset="0"/>
                <a:hlinkClick r:id="rId3">
                  <a:extLst>
                    <a:ext uri="{A12FA001-AC4F-418D-AE19-62706E023703}">
                      <ahyp:hlinkClr xmlns:ahyp="http://schemas.microsoft.com/office/drawing/2018/hyperlinkcolor" val="tx"/>
                    </a:ext>
                  </a:extLst>
                </a:hlinkClick>
              </a:rPr>
              <a:t>nu-</a:t>
            </a:r>
            <a:r>
              <a:rPr kumimoji="0" lang="en-US" altLang="en-US" i="0" u="none" strike="noStrike" cap="none" normalizeH="0" baseline="0" dirty="0">
                <a:ln>
                  <a:noFill/>
                </a:ln>
                <a:solidFill>
                  <a:schemeClr val="tx2"/>
                </a:solidFill>
                <a:effectLst/>
                <a:latin typeface="Public Sans" panose="020B0604020202020204" charset="0"/>
                <a:cs typeface="Arial" panose="020B0604020202020204" pitchFamily="34" charset="0"/>
                <a:hlinkClick r:id="rId3">
                  <a:extLst>
                    <a:ext uri="{A12FA001-AC4F-418D-AE19-62706E023703}">
                      <ahyp:hlinkClr xmlns:ahyp="http://schemas.microsoft.com/office/drawing/2018/hyperlinkcolor" val="tx"/>
                    </a:ext>
                  </a:extLst>
                </a:hlinkClick>
              </a:rPr>
              <a:t>46/</a:t>
            </a:r>
            <a:r>
              <a:rPr kumimoji="0" lang="en-US" altLang="en-US" sz="1800" b="0" i="0" u="none" strike="noStrike" cap="none" normalizeH="0" baseline="0" dirty="0">
                <a:ln>
                  <a:noFill/>
                </a:ln>
                <a:solidFill>
                  <a:schemeClr val="tx2"/>
                </a:solidFill>
                <a:effectLst/>
                <a:latin typeface="Public Sans" panose="020B0604020202020204" charset="0"/>
                <a:cs typeface="Arial" panose="020B0604020202020204" pitchFamily="34" charset="0"/>
                <a:hlinkClick r:id="rId3">
                  <a:extLst>
                    <a:ext uri="{A12FA001-AC4F-418D-AE19-62706E023703}">
                      <ahyp:hlinkClr xmlns:ahyp="http://schemas.microsoft.com/office/drawing/2018/hyperlinkcolor" val="tx"/>
                    </a:ext>
                  </a:extLst>
                </a:hlinkClick>
              </a:rPr>
              <a:t>To-do-Planner.git</a:t>
            </a:r>
            <a:r>
              <a:rPr kumimoji="0" lang="en-US" altLang="en-US" sz="1800" b="0" i="0" u="none" strike="noStrike" cap="none" normalizeH="0" baseline="0" dirty="0">
                <a:ln>
                  <a:noFill/>
                </a:ln>
                <a:solidFill>
                  <a:schemeClr val="tx2"/>
                </a:solidFill>
                <a:effectLst/>
                <a:latin typeface="Public Sans" panose="020B0604020202020204"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386</Words>
  <Application>Microsoft Office PowerPoint</Application>
  <PresentationFormat>On-screen Show (16:9)</PresentationFormat>
  <Paragraphs>61</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Arial</vt:lpstr>
      <vt:lpstr>Calibri</vt:lpstr>
      <vt:lpstr>EB Garamond Medium</vt:lpstr>
      <vt:lpstr>Public Sans</vt:lpstr>
      <vt:lpstr>Noto Sans Symbols</vt:lpstr>
      <vt:lpstr>EB Garamond</vt:lpstr>
      <vt:lpstr>Times New Roman</vt:lpstr>
      <vt:lpstr>Simple Light</vt:lpstr>
      <vt:lpstr>PowerPoint Presentation</vt:lpstr>
      <vt:lpstr>To-Do Planner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Megaprathapan S</cp:lastModifiedBy>
  <cp:revision>3</cp:revision>
  <dcterms:created xsi:type="dcterms:W3CDTF">2020-08-13T11:21:46Z</dcterms:created>
  <dcterms:modified xsi:type="dcterms:W3CDTF">2023-11-04T05:43:57Z</dcterms:modified>
</cp:coreProperties>
</file>